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ist"/>
      <p:regular r:id="rId15"/>
    </p:embeddedFont>
    <p:embeddedFont>
      <p:font typeface="Geist"/>
      <p:regular r:id="rId16"/>
    </p:embeddedFon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2745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Playwright Test Organization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72713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Master grouping, hooks, annotations, and tags to build efficient, maintainable test suites that scale with your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202" y="518755"/>
            <a:ext cx="8092678" cy="61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7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Grouping Tests with test.describe()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0202" y="1603296"/>
            <a:ext cx="2358033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Purpose &amp; Benefits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60202" y="2098477"/>
            <a:ext cx="7801808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Organize related tests by feature, page, or functionality for better structure and maintainability.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60202" y="2800945"/>
            <a:ext cx="7801808" cy="2244090"/>
          </a:xfrm>
          <a:prstGeom prst="roundRect">
            <a:avLst>
              <a:gd name="adj" fmla="val 3531"/>
            </a:avLst>
          </a:prstGeom>
          <a:solidFill>
            <a:srgbClr val="1D232D"/>
          </a:solidFill>
          <a:ln/>
        </p:spPr>
      </p:sp>
      <p:sp>
        <p:nvSpPr>
          <p:cNvPr id="6" name="Shape 4"/>
          <p:cNvSpPr/>
          <p:nvPr/>
        </p:nvSpPr>
        <p:spPr>
          <a:xfrm>
            <a:off x="650796" y="2800945"/>
            <a:ext cx="7820620" cy="2244090"/>
          </a:xfrm>
          <a:prstGeom prst="roundRect">
            <a:avLst>
              <a:gd name="adj" fmla="val 1261"/>
            </a:avLst>
          </a:prstGeom>
          <a:solidFill>
            <a:srgbClr val="1D232D"/>
          </a:solidFill>
          <a:ln/>
        </p:spPr>
      </p:sp>
      <p:sp>
        <p:nvSpPr>
          <p:cNvPr id="7" name="Text 5"/>
          <p:cNvSpPr/>
          <p:nvPr/>
        </p:nvSpPr>
        <p:spPr>
          <a:xfrm>
            <a:off x="839391" y="2942392"/>
            <a:ext cx="7443430" cy="1961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test.describe('Group1', () =&gt; {  test('test1', async ({ page }) =&gt; {    // test logic  });  test('test2', async ({ page }) =&gt; {    // test logic  });});</a:t>
            </a:r>
            <a:endParaRPr lang="en-US" sz="14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9926" y="1626870"/>
            <a:ext cx="5047774" cy="504777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929926" y="6886813"/>
            <a:ext cx="2358033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Running Commands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929926" y="7381994"/>
            <a:ext cx="504777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 tests: </a:t>
            </a:r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 tests/grouping.spec.ts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8929926" y="7693104"/>
            <a:ext cx="504777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Specific group: </a:t>
            </a:r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--grep Group1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0664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Playwright Hooks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15057"/>
            <a:ext cx="7556421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56473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Setup &amp; Cleanup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4069318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Hooks manage test environments, initialize resources, and clean up after execution for consistent test runs.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35404"/>
            <a:ext cx="7556421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3464" y="538507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Four Main 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3464" y="5889665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beforeAll, afterAll, beforeEach, and afterEach provide precise control over when setup and cleanup occur.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115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Hook Types &amp; Usage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189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58252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3255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beforeAll()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37146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Runs once before all tests. Initialize shared resources like launching browsers or setting up test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79189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3158252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33255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afterAll()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837146"/>
            <a:ext cx="64080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Runs once after all tests. Clean up resources like closing browsers or deleting test data.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823579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67193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36424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beforeEach()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68829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Runs before each test. Set up fresh state like opening new pages or logging into applications.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823579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67193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36424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afterEach()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68829"/>
            <a:ext cx="64080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Runs after each test. Clean up like closing pages or clearing local storage.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144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 Annotations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76888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Control how and when tests run during development, debugging, and handling flaky or incomplete tests.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22683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435435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test.only()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858941"/>
            <a:ext cx="3308152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Runs only this test, skipping all others. Perfect for debugging specific test cases.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22683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435435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test.skip()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858941"/>
            <a:ext cx="3308152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Skips the test entirely. Shows as skipped in results. Use for incomplete tests.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22683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435435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test.fail()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858941"/>
            <a:ext cx="3308152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Marks test as expected to fail. Highlights unexpected success for known issues.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5071"/>
            <a:ext cx="5767149" cy="667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Additional Annotations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9257" y="1772245"/>
            <a:ext cx="6345317" cy="1530310"/>
          </a:xfrm>
          <a:prstGeom prst="roundRect">
            <a:avLst>
              <a:gd name="adj" fmla="val 5640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47618" y="2000607"/>
            <a:ext cx="2568893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test.fixme()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47618" y="2540079"/>
            <a:ext cx="5888593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Marks tests needing fixes. Automatically skipped. Great for tracking broken tests.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19257" y="3508058"/>
            <a:ext cx="6345317" cy="1530310"/>
          </a:xfrm>
          <a:prstGeom prst="roundRect">
            <a:avLst>
              <a:gd name="adj" fmla="val 5640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47618" y="3736419"/>
            <a:ext cx="2568893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test.slow()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47618" y="4275892"/>
            <a:ext cx="5888593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Increases timeout for long-running tests. Use for heavy computation or slow network requests.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3447" y="1772245"/>
            <a:ext cx="6345317" cy="63453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2045"/>
            <a:ext cx="8825627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 Tags &amp; Selective Execution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12789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Tag tests (@sanity, @smoke, @regression) and run them selectively using grep commands.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62739"/>
            <a:ext cx="13042821" cy="1519238"/>
          </a:xfrm>
          <a:prstGeom prst="roundRect">
            <a:avLst>
              <a:gd name="adj" fmla="val 6271"/>
            </a:avLst>
          </a:prstGeom>
          <a:solidFill>
            <a:srgbClr val="1D232D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862739"/>
            <a:ext cx="13065443" cy="1519238"/>
          </a:xfrm>
          <a:prstGeom prst="roundRect">
            <a:avLst>
              <a:gd name="adj" fmla="val 2240"/>
            </a:avLst>
          </a:prstGeom>
          <a:solidFill>
            <a:srgbClr val="1D232D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032760"/>
            <a:ext cx="1261181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test('@sanity @smoke Check title', async ({ page }) =&gt; {  await page.goto('https://www.google.com/');  await expect(page).toHaveTitle('Google');});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637127"/>
            <a:ext cx="4347567" cy="9072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604" y="577119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Run Sanity Tests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6275784"/>
            <a:ext cx="389393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--grep "@sanity"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4637127"/>
            <a:ext cx="4347567" cy="9072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68171" y="577119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Run Both Tags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368171" y="6275784"/>
            <a:ext cx="389393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--grep "(?=.*@sanity)(?=.*@regression)"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4637127"/>
            <a:ext cx="4347567" cy="9072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15738" y="577119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Exclude Tags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715738" y="6275784"/>
            <a:ext cx="38939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--grep-invert "@regression"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7107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44385"/>
            <a:ext cx="3664744" cy="3090386"/>
          </a:xfrm>
          <a:prstGeom prst="roundRect">
            <a:avLst>
              <a:gd name="adj" fmla="val 3083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64" y="1994059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30" y="2135267"/>
            <a:ext cx="306110" cy="3980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43464" y="290131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Organization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43464" y="3405902"/>
            <a:ext cx="316539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describe() for grouping and hooks for setup/cleanup to maintain clean, organized test suites.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4685348" y="1744385"/>
            <a:ext cx="3664863" cy="3090386"/>
          </a:xfrm>
          <a:prstGeom prst="roundRect">
            <a:avLst>
              <a:gd name="adj" fmla="val 3083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022" y="1994059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188" y="2135267"/>
            <a:ext cx="306110" cy="3980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935022" y="290131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Control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4935022" y="3405902"/>
            <a:ext cx="316551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Leverage annotations like only(), skip(), and fail() for precise test execution control during development.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793790" y="5061585"/>
            <a:ext cx="7556421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464" y="5311259"/>
            <a:ext cx="680442" cy="68044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630" y="5452467"/>
            <a:ext cx="306110" cy="398026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43464" y="621851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1043464" y="6723102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 tags to organize test suites and save time during development with selective test execution.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2025-09-18T08:12:15Z</dcterms:created>
  <dcterms:modified xsi:type="dcterms:W3CDTF">2025-09-18T08:12:15Z</dcterms:modified>
</cp:coreProperties>
</file>